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95" r:id="rId5"/>
    <p:sldId id="291" r:id="rId6"/>
    <p:sldId id="292" r:id="rId7"/>
    <p:sldId id="287" r:id="rId8"/>
    <p:sldId id="288" r:id="rId9"/>
    <p:sldId id="289" r:id="rId10"/>
    <p:sldId id="290" r:id="rId11"/>
    <p:sldId id="274" r:id="rId12"/>
    <p:sldId id="293" r:id="rId13"/>
    <p:sldId id="29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2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400051" y="2128838"/>
            <a:ext cx="113871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IN THE NAME OF ALLAH</a:t>
            </a:r>
            <a:endParaRPr lang="fa-IR" sz="1600" b="1" dirty="0">
              <a:solidFill>
                <a:schemeClr val="accent3"/>
              </a:solidFill>
            </a:endParaRPr>
          </a:p>
          <a:p>
            <a:pPr algn="ctr"/>
            <a:r>
              <a:rPr lang="en-US" sz="2800" b="1" dirty="0">
                <a:solidFill>
                  <a:schemeClr val="accent3"/>
                </a:solidFill>
              </a:rPr>
              <a:t>SENSITIVITY ANALYSIS OF CONCRETE FRAME BY CHANGING COLUMN REBAR DIAMETER AND COLUMN SECTION DEPTH. ANALYZING CREEP AND SHRINKAGE OF A CONCRETE FRAME. EVALUATING STRAIN HARDENING USING OPENSEES</a:t>
            </a:r>
          </a:p>
          <a:p>
            <a:pPr algn="ctr"/>
            <a:r>
              <a:rPr lang="en-US" sz="2800" b="1" dirty="0">
                <a:solidFill>
                  <a:schemeClr val="accent3"/>
                </a:solidFill>
              </a:rPr>
              <a:t> AND CALCULATE STRUCTURAL BEHAVIOR COEFFICIENT</a:t>
            </a:r>
            <a:endParaRPr lang="fa-IR" sz="2800" b="1" dirty="0">
              <a:solidFill>
                <a:schemeClr val="accent3"/>
              </a:solidFill>
            </a:endParaRP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BE14-64E8-BF53-F4CE-CB29D45E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5C683-3CD7-45D6-81D5-34F0AEE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48E0-21F3-7AFD-44A2-0EF32327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E22F8-CD25-4B15-342D-9C9770F8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0D65-F57A-FA03-AF51-761D599B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38693-B887-E57B-0066-BC9A4343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B31-E04D-855F-EFA2-0F0E2CF0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748A7-1A2A-9D7D-E78C-5E9627B0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D9BF-E57E-D2D6-8436-DE9DD0BA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81C9D-A2B9-D3FC-C993-BF61713C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3F5C-BDCF-DF5B-97D3-B062238E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14717-4947-57D4-D699-9DE1868F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234786"/>
            <a:ext cx="93730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7E3A-A3E8-C45A-81AE-795548D60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AD8A6-C452-A960-DEA6-EDA2728A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1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9357-CB12-358E-D789-1ED6963C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38138-56FD-B17B-ED08-102D04E6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0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413B-5909-BF52-CCF5-A531AF10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B4B10-F3FA-1DFB-D1E4-AFCB2706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34786"/>
            <a:ext cx="9169871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7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5766-0D02-C6B0-9C51-112D5D79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0066E-0E03-EB4B-FCBD-C240538D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9" y="234786"/>
            <a:ext cx="93857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C41B8-86B1-6F0B-EB63-54518A6C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166"/>
            <a:ext cx="12192000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0069-684F-40FD-586C-C6CD2640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867A6-5DDF-AABA-9F1E-E91BEFE3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F71C-781A-062B-B6D1-84231165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B4BF0-E1C3-F4A2-1D80-EF953E79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0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2C31-76DF-406D-4687-E49B2CEC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DE9FB-32A8-6ED7-4F21-C8886592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9E559-F3F5-400F-4F7E-B08C73A9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830A7-7634-F2E9-84B3-939F56D4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234786"/>
            <a:ext cx="92143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7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5055C-82ED-3952-303F-154B8737F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AD0BF-2994-FC33-A630-3EAE4ABD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62" y="234786"/>
            <a:ext cx="927147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E7BB-4888-1E1C-23B5-D06186E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9A203-B7B3-7DE1-4D38-16F2018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1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27E5-6B0F-7842-2C1D-3F7FCB5E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9161A-882E-476F-CF1F-83C610D5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73864-9315-9E77-470F-B8575DB4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AF13D-90B8-915D-6A22-65214AF5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37" y="777738"/>
            <a:ext cx="635032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105B-7BA3-29AA-7348-88F967B6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421CD-2F4D-1BD7-FD72-41F37137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249F-F96D-1267-BF1C-E97F6F8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66414-9737-9283-E308-9A317E5D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2F9C-6AF7-5690-C774-C0E526F8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E99A3-0EEC-D9C2-13AA-3797450D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0E55-B937-A306-7E74-1A92C76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F48EC-065C-9A26-03F1-E6873FD5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7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196D-B9A4-4177-A2B7-3BB90253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747E5-4052-E4D0-2204-34E08D76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48</Words>
  <Application>Microsoft Office PowerPoint</Application>
  <PresentationFormat>Widescreen</PresentationFormat>
  <Paragraphs>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19</cp:revision>
  <cp:lastPrinted>2025-07-09T10:47:30Z</cp:lastPrinted>
  <dcterms:created xsi:type="dcterms:W3CDTF">2025-07-03T13:55:57Z</dcterms:created>
  <dcterms:modified xsi:type="dcterms:W3CDTF">2025-07-09T10:47:50Z</dcterms:modified>
</cp:coreProperties>
</file>